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4212" y="677173"/>
            <a:ext cx="8001000" cy="2971801"/>
          </a:xfrm>
        </p:spPr>
        <p:txBody>
          <a:bodyPr/>
          <a:lstStyle/>
          <a:p>
            <a:r>
              <a:rPr lang="en-US" dirty="0" smtClean="0"/>
              <a:t>Urban jump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tx1"/>
                </a:solidFill>
              </a:rPr>
              <a:t>Проект по </a:t>
            </a:r>
            <a:r>
              <a:rPr lang="en-US" dirty="0" err="1" smtClean="0">
                <a:solidFill>
                  <a:schemeClr val="tx1"/>
                </a:solidFill>
              </a:rPr>
              <a:t>pygame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ru-RU" dirty="0" smtClean="0">
                <a:solidFill>
                  <a:schemeClr val="tx1"/>
                </a:solidFill>
              </a:rPr>
              <a:t>ученицы 9 А класса</a:t>
            </a:r>
          </a:p>
          <a:p>
            <a:r>
              <a:rPr lang="ru-RU" dirty="0" smtClean="0">
                <a:solidFill>
                  <a:schemeClr val="tx1"/>
                </a:solidFill>
              </a:rPr>
              <a:t>Германовой Полины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795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26" name="Picture 2" descr="ÐÐ°ÑÑÐ¸Ð½ÐºÐ¸ Ð¿Ð¾ Ð·Ð°Ð¿ÑÐ¾ÑÑ flappy bi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681604"/>
            <a:ext cx="2714596" cy="361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16002" t="13082" r="31886" b="19623"/>
          <a:stretch/>
        </p:blipFill>
        <p:spPr>
          <a:xfrm>
            <a:off x="5201729" y="462310"/>
            <a:ext cx="5537227" cy="4025022"/>
          </a:xfrm>
          <a:prstGeom prst="rect">
            <a:avLst/>
          </a:prstGeom>
        </p:spPr>
      </p:pic>
      <p:sp>
        <p:nvSpPr>
          <p:cNvPr id="5" name="Стрелка вправо 4"/>
          <p:cNvSpPr/>
          <p:nvPr/>
        </p:nvSpPr>
        <p:spPr>
          <a:xfrm>
            <a:off x="3681385" y="2225615"/>
            <a:ext cx="1440611" cy="854015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18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Модификации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02" y="678747"/>
            <a:ext cx="2438400" cy="2438400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7692" y="368004"/>
            <a:ext cx="3059886" cy="3059886"/>
          </a:xfrm>
          <a:prstGeom prst="rect">
            <a:avLst/>
          </a:prstGeom>
        </p:spPr>
      </p:pic>
      <p:sp>
        <p:nvSpPr>
          <p:cNvPr id="6" name="Подзаголовок 2"/>
          <p:cNvSpPr txBox="1">
            <a:spLocks/>
          </p:cNvSpPr>
          <p:nvPr/>
        </p:nvSpPr>
        <p:spPr>
          <a:xfrm>
            <a:off x="563442" y="2828573"/>
            <a:ext cx="6400800" cy="1947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smtClean="0">
                <a:solidFill>
                  <a:schemeClr val="tx1"/>
                </a:solidFill>
              </a:rPr>
              <a:t>Часы – замедление времени</a:t>
            </a:r>
          </a:p>
        </p:txBody>
      </p:sp>
      <p:sp>
        <p:nvSpPr>
          <p:cNvPr id="8" name="Подзаголовок 2"/>
          <p:cNvSpPr txBox="1">
            <a:spLocks/>
          </p:cNvSpPr>
          <p:nvPr/>
        </p:nvSpPr>
        <p:spPr>
          <a:xfrm>
            <a:off x="6711201" y="2815951"/>
            <a:ext cx="5480799" cy="1947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smtClean="0">
                <a:solidFill>
                  <a:schemeClr val="tx1"/>
                </a:solidFill>
              </a:rPr>
              <a:t>Пузырь – защитный барьер</a:t>
            </a:r>
          </a:p>
        </p:txBody>
      </p:sp>
    </p:spTree>
    <p:extLst>
      <p:ext uri="{BB962C8B-B14F-4D97-AF65-F5344CB8AC3E}">
        <p14:creationId xmlns:p14="http://schemas.microsoft.com/office/powerpoint/2010/main" val="305957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2688716" cy="3615267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Player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Pipe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Border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Point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6814717" y="685800"/>
            <a:ext cx="2688716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tx1"/>
                </a:solidFill>
              </a:rPr>
              <a:t>Particle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Shield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Slow</a:t>
            </a:r>
            <a:endParaRPr lang="ru-RU" sz="3200" dirty="0">
              <a:solidFill>
                <a:schemeClr val="tx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21864" y="1143001"/>
            <a:ext cx="606008" cy="60600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570" y="1874093"/>
            <a:ext cx="502642" cy="601688"/>
          </a:xfrm>
          <a:prstGeom prst="rect">
            <a:avLst/>
          </a:prstGeom>
        </p:spPr>
      </p:pic>
      <p:cxnSp>
        <p:nvCxnSpPr>
          <p:cNvPr id="8" name="Прямая соединительная линия 7"/>
          <p:cNvCxnSpPr/>
          <p:nvPr/>
        </p:nvCxnSpPr>
        <p:spPr>
          <a:xfrm>
            <a:off x="2622430" y="2656936"/>
            <a:ext cx="569344" cy="0"/>
          </a:xfrm>
          <a:prstGeom prst="line">
            <a:avLst/>
          </a:prstGeom>
          <a:ln w="28575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>
            <a:off x="2622430" y="2973238"/>
            <a:ext cx="569344" cy="0"/>
          </a:xfrm>
          <a:prstGeom prst="line">
            <a:avLst/>
          </a:prstGeom>
          <a:ln w="28575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60121" y="3294742"/>
            <a:ext cx="1535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1234</a:t>
            </a:r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201" y="1519803"/>
            <a:ext cx="458411" cy="45841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504" y="2110879"/>
            <a:ext cx="690496" cy="690496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591" y="2836826"/>
            <a:ext cx="566467" cy="5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03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4626" y="704431"/>
            <a:ext cx="7589837" cy="551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905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Сектор">
  <a:themeElements>
    <a:clrScheme name="Теплый синий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346</TotalTime>
  <Words>30</Words>
  <Application>Microsoft Office PowerPoint</Application>
  <PresentationFormat>Широкоэкранный</PresentationFormat>
  <Paragraphs>16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8" baseType="lpstr">
      <vt:lpstr>Century Gothic</vt:lpstr>
      <vt:lpstr>Wingdings 3</vt:lpstr>
      <vt:lpstr>Сектор</vt:lpstr>
      <vt:lpstr>Urban jump</vt:lpstr>
      <vt:lpstr>Идея</vt:lpstr>
      <vt:lpstr>Модификации</vt:lpstr>
      <vt:lpstr>Классы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 jump</dc:title>
  <dc:creator>buchurella g</dc:creator>
  <cp:lastModifiedBy>buchurella g</cp:lastModifiedBy>
  <cp:revision>10</cp:revision>
  <dcterms:created xsi:type="dcterms:W3CDTF">2019-01-31T17:58:55Z</dcterms:created>
  <dcterms:modified xsi:type="dcterms:W3CDTF">2019-02-05T18:31:40Z</dcterms:modified>
</cp:coreProperties>
</file>

<file path=docProps/thumbnail.jpeg>
</file>